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8" r:id="rId2"/>
    <p:sldId id="259" r:id="rId3"/>
    <p:sldId id="265" r:id="rId4"/>
    <p:sldId id="266" r:id="rId5"/>
    <p:sldId id="267" r:id="rId6"/>
    <p:sldId id="268" r:id="rId7"/>
    <p:sldId id="270" r:id="rId8"/>
    <p:sldId id="271" r:id="rId9"/>
    <p:sldId id="273" r:id="rId10"/>
    <p:sldId id="282" r:id="rId11"/>
    <p:sldId id="286" r:id="rId12"/>
    <p:sldId id="285" r:id="rId13"/>
    <p:sldId id="288" r:id="rId14"/>
    <p:sldId id="290" r:id="rId15"/>
    <p:sldId id="289" r:id="rId16"/>
    <p:sldId id="291" r:id="rId17"/>
    <p:sldId id="292" r:id="rId18"/>
    <p:sldId id="279" r:id="rId19"/>
    <p:sldId id="301" r:id="rId20"/>
    <p:sldId id="281" r:id="rId21"/>
    <p:sldId id="284" r:id="rId22"/>
    <p:sldId id="276" r:id="rId23"/>
    <p:sldId id="278" r:id="rId24"/>
    <p:sldId id="263" r:id="rId25"/>
    <p:sldId id="297" r:id="rId26"/>
    <p:sldId id="296" r:id="rId27"/>
    <p:sldId id="295" r:id="rId28"/>
    <p:sldId id="299" r:id="rId29"/>
    <p:sldId id="298" r:id="rId30"/>
    <p:sldId id="300" r:id="rId31"/>
    <p:sldId id="264" r:id="rId32"/>
    <p:sldId id="294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1" autoAdjust="0"/>
    <p:restoredTop sz="88634" autoAdjust="0"/>
  </p:normalViewPr>
  <p:slideViewPr>
    <p:cSldViewPr>
      <p:cViewPr varScale="1">
        <p:scale>
          <a:sx n="83" d="100"/>
          <a:sy n="83" d="100"/>
        </p:scale>
        <p:origin x="-1555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B363A17-CD24-4D31-A011-D1DED5827272}" type="datetimeFigureOut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8E075FF-0454-4EC4-897C-B378683EEA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37358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ahoma" pitchFamily="34" charset="0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ahoma" pitchFamily="34" charset="0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ahoma" pitchFamily="34" charset="0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ahoma" pitchFamily="34" charset="0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ahoma" pitchFamily="34" charset="0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ahoma" pitchFamily="34" charset="0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ahoma" pitchFamily="34" charset="0"/>
              </a:endParaRPr>
            </a:p>
          </p:txBody>
        </p:sp>
      </p:grpSp>
      <p:sp>
        <p:nvSpPr>
          <p:cNvPr id="6657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657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B73F515-A17B-4C65-89BD-31FE53E6545C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0E25FEC-1D61-4F5B-9F80-99DDD61A8C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D0201-D036-45D3-8555-9752DB3A7C61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DA790-9168-4587-BEE1-32F084DABE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3863" y="214313"/>
            <a:ext cx="2181225" cy="591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14313"/>
            <a:ext cx="6392863" cy="591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AF4DD-E0FE-4609-B2FE-5335C38EE6AF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CF0AC-8991-4C91-A117-8775F53C95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DC31B-8972-41B8-AE55-23578819E224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E8109-977C-418B-BE3B-3C2B47F785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AA1941-EE8B-4EB4-8757-846A0CBF168A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3107D-9942-4B39-A7CE-E2C7DC8A17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447800"/>
            <a:ext cx="4286250" cy="4684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447800"/>
            <a:ext cx="4287838" cy="4684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EB523-3CA7-4260-81E4-EE46FF42A7DF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C31F7-0D8A-4506-A5BB-03B2241AFF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55EF0-1929-4962-BB50-B0F9FFC75E67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ECD5F-990F-4FA6-8472-07FAD35BF1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3DE14-9BF3-4D1D-85B0-225EA07FD53C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7DABC9-D822-40B8-A954-7743378850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8E62A-7E39-461B-8764-0F585DB5F755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F94E6C-2879-402F-A8EA-25711CBBF0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73323-FCA5-4A80-A805-1873D5D7DFDF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E520E-C106-436A-A80F-415D67A2A7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2E2C7-03DF-4384-B5C8-08632CDD826F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CCEE4-9767-4F3E-8283-C590F2FC6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427038"/>
            <a:ext cx="438150" cy="4746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en-US" sz="2400">
              <a:latin typeface="Tahoma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427038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en-US" sz="2400">
              <a:latin typeface="Tahoma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849313"/>
            <a:ext cx="422275" cy="4746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en-US" sz="2400">
              <a:latin typeface="Tahoma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849313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en-US" sz="2400">
              <a:latin typeface="Tahoma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776288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en-US" sz="2400">
              <a:latin typeface="Tahoma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319088"/>
            <a:ext cx="31750" cy="105251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en-US" sz="2400">
              <a:latin typeface="Tahoma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109663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en-US" sz="2400">
              <a:latin typeface="Tahoma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447800"/>
            <a:ext cx="8726488" cy="468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0100CE71-0365-489E-87E2-A44A5F3E40FA}" type="datetime1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6554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AA578924-3DAA-4CDF-B875-94AE0C74EF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7620000" cy="2667000"/>
          </a:xfrm>
        </p:spPr>
        <p:txBody>
          <a:bodyPr/>
          <a:lstStyle/>
          <a:p>
            <a:pPr marL="63500" algn="l"/>
            <a:r>
              <a:rPr lang="en-US" sz="2800" dirty="0"/>
              <a:t>	</a:t>
            </a:r>
            <a:r>
              <a:rPr lang="en-US" sz="2800" dirty="0" err="1"/>
              <a:t>Giáo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hướng</a:t>
            </a:r>
            <a:r>
              <a:rPr lang="en-US" sz="2800" dirty="0"/>
              <a:t> </a:t>
            </a:r>
            <a:r>
              <a:rPr lang="en-US" sz="2800" dirty="0" err="1"/>
              <a:t>dẫn</a:t>
            </a:r>
            <a:r>
              <a:rPr lang="en-US" sz="2800" dirty="0"/>
              <a:t>: </a:t>
            </a:r>
            <a:r>
              <a:rPr lang="en-US" sz="2800" dirty="0" err="1"/>
              <a:t>ThS</a:t>
            </a:r>
            <a:r>
              <a:rPr lang="en-US" sz="2800" dirty="0"/>
              <a:t>. Lê </a:t>
            </a:r>
            <a:r>
              <a:rPr lang="en-US" sz="2800" dirty="0" err="1"/>
              <a:t>Thị</a:t>
            </a:r>
            <a:r>
              <a:rPr lang="en-US" sz="2800" dirty="0"/>
              <a:t> </a:t>
            </a:r>
            <a:r>
              <a:rPr lang="en-US" sz="2800" dirty="0" err="1"/>
              <a:t>Hoa</a:t>
            </a:r>
            <a:endParaRPr lang="en-US" sz="2800" dirty="0"/>
          </a:p>
          <a:p>
            <a:pPr marL="63500" algn="just"/>
            <a:r>
              <a:rPr lang="en-US" sz="2800" dirty="0"/>
              <a:t>	</a:t>
            </a:r>
            <a:r>
              <a:rPr lang="en-US" sz="2800" dirty="0" err="1"/>
              <a:t>Sinh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hiên</a:t>
            </a:r>
            <a:r>
              <a:rPr lang="en-US" sz="2800" dirty="0"/>
              <a:t> : </a:t>
            </a:r>
          </a:p>
          <a:p>
            <a:pPr marL="63500"/>
            <a:r>
              <a:rPr lang="en-US" sz="2800" dirty="0"/>
              <a:t>                 Phan </a:t>
            </a:r>
            <a:r>
              <a:rPr lang="en-US" sz="2800" dirty="0" err="1"/>
              <a:t>Ngọc</a:t>
            </a:r>
            <a:r>
              <a:rPr lang="en-US" sz="2800" dirty="0"/>
              <a:t> </a:t>
            </a:r>
            <a:r>
              <a:rPr lang="en-US" sz="2800" dirty="0" err="1"/>
              <a:t>Lân</a:t>
            </a:r>
            <a:r>
              <a:rPr lang="en-US" sz="2800" dirty="0"/>
              <a:t>    - 20142505</a:t>
            </a:r>
          </a:p>
          <a:p>
            <a:pPr marL="63500" algn="l"/>
            <a:r>
              <a:rPr lang="en-US" sz="2800" dirty="0"/>
              <a:t>		     Lê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Lợi</a:t>
            </a:r>
            <a:r>
              <a:rPr lang="en-US" sz="2800" dirty="0"/>
              <a:t>       - 20142729</a:t>
            </a:r>
          </a:p>
          <a:p>
            <a:pPr marL="63500"/>
            <a:r>
              <a:rPr lang="en-US" sz="2800" dirty="0"/>
              <a:t>                 Tống </a:t>
            </a:r>
            <a:r>
              <a:rPr lang="en-US" sz="2800" dirty="0" err="1"/>
              <a:t>Thị</a:t>
            </a:r>
            <a:r>
              <a:rPr lang="en-US" sz="2800" dirty="0"/>
              <a:t> Hồng    - 20141867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  <a:p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1100" y="2057400"/>
            <a:ext cx="68199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 </a:t>
            </a:r>
            <a:r>
              <a:rPr lang="en-US" sz="2000" dirty="0" err="1"/>
              <a:t>chọn</a:t>
            </a:r>
            <a:r>
              <a:rPr lang="en-US" sz="2000" dirty="0"/>
              <a:t> 1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hiển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hiển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nhật</a:t>
            </a:r>
            <a:r>
              <a:rPr lang="en-US" sz="2000" dirty="0"/>
              <a:t> (</a:t>
            </a:r>
            <a:r>
              <a:rPr lang="en-US" sz="2000" dirty="0" err="1"/>
              <a:t>thêm</a:t>
            </a:r>
            <a:r>
              <a:rPr lang="en-US" sz="2000" dirty="0"/>
              <a:t>, </a:t>
            </a:r>
            <a:r>
              <a:rPr lang="en-US" sz="2000" dirty="0" err="1"/>
              <a:t>sửa</a:t>
            </a:r>
            <a:r>
              <a:rPr lang="en-US" sz="2000" dirty="0"/>
              <a:t>, </a:t>
            </a:r>
            <a:r>
              <a:rPr lang="en-US" sz="2000" dirty="0" err="1"/>
              <a:t>xóa</a:t>
            </a:r>
            <a:r>
              <a:rPr lang="en-US" sz="2000" dirty="0"/>
              <a:t>)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hiển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,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nhấn</a:t>
            </a:r>
            <a:r>
              <a:rPr lang="en-US" sz="2000" dirty="0"/>
              <a:t> “</a:t>
            </a:r>
            <a:r>
              <a:rPr lang="en-US" sz="2000" dirty="0" err="1"/>
              <a:t>Thêm</a:t>
            </a:r>
            <a:r>
              <a:rPr lang="en-US" sz="2000" dirty="0"/>
              <a:t>”,  “</a:t>
            </a:r>
            <a:r>
              <a:rPr lang="en-US" sz="2000" dirty="0" err="1"/>
              <a:t>Sửa</a:t>
            </a:r>
            <a:r>
              <a:rPr lang="en-US" sz="2000" dirty="0"/>
              <a:t>” </a:t>
            </a:r>
            <a:r>
              <a:rPr lang="en-US" sz="2000" dirty="0" err="1"/>
              <a:t>hoặc</a:t>
            </a:r>
            <a:r>
              <a:rPr lang="en-US" sz="2000" dirty="0"/>
              <a:t> “</a:t>
            </a:r>
            <a:r>
              <a:rPr lang="en-US" sz="2000" dirty="0" err="1"/>
              <a:t>Xóa”để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yêu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nhật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đúng</a:t>
            </a:r>
            <a:r>
              <a:rPr lang="en-US" sz="2000" dirty="0"/>
              <a:t>,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đươc</a:t>
            </a:r>
            <a:r>
              <a:rPr lang="en-US" sz="2000" dirty="0"/>
              <a:t> </a:t>
            </a:r>
            <a:r>
              <a:rPr lang="en-US" sz="2000" dirty="0" err="1"/>
              <a:t>hiển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, 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sai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yêu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xmlns="" val="166941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2286000"/>
            <a:ext cx="6629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352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 (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từng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) </a:t>
            </a:r>
            <a:r>
              <a:rPr lang="en-US" sz="2400" dirty="0" err="1"/>
              <a:t>vào</a:t>
            </a:r>
            <a:r>
              <a:rPr lang="en-US" sz="2400" dirty="0"/>
              <a:t> ô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,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phòng</a:t>
            </a:r>
            <a:r>
              <a:rPr lang="en-US" sz="2400" dirty="0"/>
              <a:t>, </a:t>
            </a:r>
            <a:r>
              <a:rPr lang="en-US" sz="2400" dirty="0" err="1"/>
              <a:t>tên</a:t>
            </a:r>
            <a:r>
              <a:rPr lang="en-US" sz="2400" dirty="0"/>
              <a:t> </a:t>
            </a:r>
            <a:r>
              <a:rPr lang="en-US" sz="2400" dirty="0" err="1"/>
              <a:t>phòng</a:t>
            </a:r>
            <a:r>
              <a:rPr lang="en-US" sz="2400" dirty="0"/>
              <a:t>,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phòng</a:t>
            </a:r>
            <a:r>
              <a:rPr lang="en-US" sz="2400" dirty="0"/>
              <a:t>,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,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, </a:t>
            </a:r>
            <a:r>
              <a:rPr lang="en-US" sz="2400" dirty="0" err="1"/>
              <a:t>tên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,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, …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nhấn</a:t>
            </a:r>
            <a:r>
              <a:rPr lang="en-US" sz="2400" dirty="0"/>
              <a:t> “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”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lọc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Cuối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hiển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xmlns="" val="350972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265112" y="1447800"/>
            <a:ext cx="8726488" cy="4684713"/>
          </a:xfrm>
        </p:spPr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dirty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0938" y="2209800"/>
            <a:ext cx="7002462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371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: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,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,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Xuất</a:t>
            </a:r>
            <a:r>
              <a:rPr lang="en-US" dirty="0"/>
              <a:t> PDF”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PDF.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dirty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xmlns="" val="22137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dirty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0938" y="2286000"/>
            <a:ext cx="6697662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3075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Xuất</a:t>
            </a:r>
            <a:r>
              <a:rPr lang="en-US" dirty="0"/>
              <a:t> PDF”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PDF.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dirty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xmlns="" val="234155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smtClean="0"/>
              <a:t>lớp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dirty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– </a:t>
            </a:r>
            <a:r>
              <a:rPr lang="en-US" dirty="0" err="1"/>
              <a:t>Nhóm</a:t>
            </a:r>
            <a:r>
              <a:rPr lang="en-US" dirty="0"/>
              <a:t> 02 -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2057400"/>
            <a:ext cx="64008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-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dirty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– </a:t>
            </a:r>
            <a:r>
              <a:rPr lang="en-US" dirty="0" err="1"/>
              <a:t>Nhóm</a:t>
            </a:r>
            <a:r>
              <a:rPr lang="en-US" dirty="0"/>
              <a:t> 02 -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7800" y="2286000"/>
            <a:ext cx="67818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3888" indent="-514350">
              <a:buFont typeface="Trebuchet MS" pitchFamily="34" charset="0"/>
              <a:buAutoNum type="arabicPeriod"/>
            </a:pPr>
            <a:r>
              <a:rPr lang="en-US"/>
              <a:t>Giới thiệu về Đề tài</a:t>
            </a:r>
          </a:p>
          <a:p>
            <a:pPr marL="623888" indent="-514350">
              <a:buFont typeface="Trebuchet MS" pitchFamily="34" charset="0"/>
              <a:buAutoNum type="arabicPeriod"/>
            </a:pPr>
            <a:r>
              <a:rPr lang="en-US"/>
              <a:t>Phân tích thiết kế</a:t>
            </a:r>
          </a:p>
          <a:p>
            <a:pPr marL="623888" indent="-514350">
              <a:buFont typeface="Trebuchet MS" pitchFamily="34" charset="0"/>
              <a:buAutoNum type="arabicPeriod"/>
            </a:pPr>
            <a:r>
              <a:rPr lang="en-US"/>
              <a:t>Công nghệ và thuật toán sử dụng</a:t>
            </a:r>
          </a:p>
          <a:p>
            <a:pPr marL="623888" indent="-514350">
              <a:buFont typeface="Trebuchet MS" pitchFamily="34" charset="0"/>
              <a:buAutoNum type="arabicPeriod"/>
            </a:pPr>
            <a:r>
              <a:rPr lang="en-US"/>
              <a:t>Chương trình minh họa</a:t>
            </a:r>
          </a:p>
          <a:p>
            <a:pPr marL="623888" indent="-514350">
              <a:buFont typeface="Trebuchet MS" pitchFamily="34" charset="0"/>
              <a:buAutoNum type="arabicPeriod"/>
            </a:pPr>
            <a:r>
              <a:rPr lang="en-US"/>
              <a:t>Đánh giá ưu nhược điểm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5A49F34F-6B5B-4F5A-82FC-899DD2422524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/>
          </a:p>
        </p:txBody>
      </p:sp>
      <p:sp>
        <p:nvSpPr>
          <p:cNvPr id="717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XX 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XX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Biểu đồ lớp - Controller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dirty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2051945"/>
            <a:ext cx="6705600" cy="40874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CSDL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8" name="Picture 7" descr="ERDiagram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981200"/>
            <a:ext cx="6705600" cy="42624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3. Công nghệ và thuật toán sử dụng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: Java</a:t>
            </a:r>
            <a:endParaRPr lang="en-US" sz="2400" dirty="0"/>
          </a:p>
          <a:p>
            <a:pPr lvl="1"/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sz="2000" dirty="0"/>
          </a:p>
          <a:p>
            <a:pPr lvl="1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chặt</a:t>
            </a:r>
            <a:r>
              <a:rPr lang="en-US" dirty="0"/>
              <a:t> </a:t>
            </a:r>
            <a:r>
              <a:rPr lang="en-US" dirty="0" err="1"/>
              <a:t>chẽ</a:t>
            </a:r>
            <a:r>
              <a:rPr lang="en-US" dirty="0"/>
              <a:t>,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mạnh</a:t>
            </a:r>
            <a:endParaRPr lang="en-US" sz="2000" dirty="0"/>
          </a:p>
          <a:p>
            <a:pPr lvl="1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CSDL</a:t>
            </a:r>
          </a:p>
          <a:p>
            <a:pPr lvl="0"/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: NetBeans IDE 8.2</a:t>
            </a:r>
            <a:endParaRPr lang="en-US" sz="2400" dirty="0"/>
          </a:p>
          <a:p>
            <a:pPr lvl="1"/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,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lề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B81C6A0F-4C11-42F3-9408-77DEA70E3555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/>
          </a:p>
        </p:txBody>
      </p:sp>
      <p:sp>
        <p:nvSpPr>
          <p:cNvPr id="1024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tài14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3. Công nghệ và thuật toán sử dụng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Đọc</a:t>
            </a:r>
            <a:r>
              <a:rPr lang="en-US" dirty="0"/>
              <a:t> – </a:t>
            </a:r>
            <a:r>
              <a:rPr lang="en-US" dirty="0" err="1"/>
              <a:t>ghi</a:t>
            </a:r>
            <a:r>
              <a:rPr lang="en-US" dirty="0"/>
              <a:t> Excel: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JavaExcel</a:t>
            </a:r>
            <a:r>
              <a:rPr lang="en-US" dirty="0"/>
              <a:t> (JXL)</a:t>
            </a:r>
            <a:endParaRPr lang="en-US" sz="2400" dirty="0"/>
          </a:p>
          <a:p>
            <a:pPr lvl="1"/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file .</a:t>
            </a:r>
            <a:r>
              <a:rPr lang="en-US" dirty="0" err="1"/>
              <a:t>xlxs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Java</a:t>
            </a:r>
          </a:p>
          <a:p>
            <a:r>
              <a:rPr lang="en-US" dirty="0"/>
              <a:t>iText.jar : </a:t>
            </a:r>
            <a:r>
              <a:rPr lang="en-US" dirty="0" err="1"/>
              <a:t>ghi</a:t>
            </a:r>
            <a:r>
              <a:rPr lang="en-US" dirty="0"/>
              <a:t> file .pdf</a:t>
            </a:r>
          </a:p>
          <a:p>
            <a:endParaRPr 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B81C6A0F-4C11-42F3-9408-77DEA70E3555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/>
          </a:p>
        </p:txBody>
      </p:sp>
      <p:sp>
        <p:nvSpPr>
          <p:cNvPr id="1024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Chương trình minh họa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6ECBE11-534A-4C26-8835-CAC460FC133D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/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0200" y="2286000"/>
            <a:ext cx="5791200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Chương trình minh họa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6ECBE11-534A-4C26-8835-CAC460FC133D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938" y="2209800"/>
            <a:ext cx="685006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6670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Chương trình minh họa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6ECBE11-534A-4C26-8835-CAC460FC133D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302" y="2170906"/>
            <a:ext cx="6960898" cy="38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400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Chương trình minh họa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6ECBE11-534A-4C26-8835-CAC460FC133D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/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209799"/>
            <a:ext cx="7315200" cy="39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6333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Chương trình minh họa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6ECBE11-534A-4C26-8835-CAC460FC133D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2133599"/>
            <a:ext cx="7315200" cy="39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726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Chương trình minh họa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6ECBE11-534A-4C26-8835-CAC460FC133D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209799"/>
            <a:ext cx="7162800" cy="37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054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Giới thiệu về Đề tài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Đề tài: Quản lý khách sạn</a:t>
            </a:r>
          </a:p>
          <a:p>
            <a:r>
              <a:rPr lang="en-US"/>
              <a:t>Xây dựng chương trình có khả năng quản lý và truy cập 1 CSDL theo dõi, cập nhật, thống kê, báo cáo các thông tin về hoạt động của 1 khách sạn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F65193ED-CC11-43FC-8563-2F179C7E6FF5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  <p:sp>
        <p:nvSpPr>
          <p:cNvPr id="819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Chương trình minh họa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6ECBE11-534A-4C26-8835-CAC460FC133D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/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9800" y="2133600"/>
            <a:ext cx="5105400" cy="39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197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Đánh giá ưu nhược điểm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,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,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ra</a:t>
            </a:r>
            <a:r>
              <a:rPr lang="en-US" dirty="0"/>
              <a:t> file excel </a:t>
            </a:r>
            <a:r>
              <a:rPr lang="en-US" dirty="0" err="1"/>
              <a:t>và</a:t>
            </a:r>
            <a:r>
              <a:rPr lang="en-US" dirty="0"/>
              <a:t> pdf</a:t>
            </a:r>
          </a:p>
          <a:p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B24DA54-FEEB-459B-A9D8-C56DDB8D9B42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/>
          </a:p>
        </p:txBody>
      </p:sp>
      <p:sp>
        <p:nvSpPr>
          <p:cNvPr id="1229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Đánh giá ưu nhược điểm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qua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test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thiếu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Xấy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website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,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B24DA54-FEEB-459B-A9D8-C56DDB8D9B42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/>
          </a:p>
        </p:txBody>
      </p:sp>
      <p:sp>
        <p:nvSpPr>
          <p:cNvPr id="1229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xmlns="" val="227824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Giới thiệu về Đề tài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Các chức năng chính:</a:t>
            </a:r>
          </a:p>
          <a:p>
            <a:pPr lvl="1"/>
            <a:r>
              <a:rPr lang="en-US"/>
              <a:t>Cập nhật</a:t>
            </a:r>
          </a:p>
          <a:p>
            <a:pPr lvl="1"/>
            <a:r>
              <a:rPr lang="en-US"/>
              <a:t>Tìm kiếm</a:t>
            </a:r>
          </a:p>
          <a:p>
            <a:pPr lvl="1"/>
            <a:r>
              <a:rPr lang="en-US"/>
              <a:t>Thống kê</a:t>
            </a:r>
          </a:p>
          <a:p>
            <a:pPr lvl="1"/>
            <a:r>
              <a:rPr lang="en-US"/>
              <a:t>Báo cáo</a:t>
            </a:r>
          </a:p>
          <a:p>
            <a:pPr>
              <a:buNone/>
            </a:pPr>
            <a:endParaRPr 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F65193ED-CC11-43FC-8563-2F179C7E6FF5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819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Giới thiệu về Đề tài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Các đối tượng dữ liệu:</a:t>
            </a:r>
          </a:p>
          <a:p>
            <a:pPr lvl="1"/>
            <a:r>
              <a:rPr lang="en-US"/>
              <a:t>Phòng</a:t>
            </a:r>
          </a:p>
          <a:p>
            <a:pPr lvl="1"/>
            <a:r>
              <a:rPr lang="en-US"/>
              <a:t>Khách hàng</a:t>
            </a:r>
          </a:p>
          <a:p>
            <a:pPr lvl="1"/>
            <a:r>
              <a:rPr lang="en-US"/>
              <a:t>Dịch vụ</a:t>
            </a:r>
          </a:p>
          <a:p>
            <a:pPr lvl="1"/>
            <a:r>
              <a:rPr lang="en-US"/>
              <a:t>Đặt phòng</a:t>
            </a:r>
          </a:p>
          <a:p>
            <a:pPr lvl="1"/>
            <a:r>
              <a:rPr lang="en-US"/>
              <a:t>Nhân viên</a:t>
            </a:r>
          </a:p>
          <a:p>
            <a:pPr lvl="1"/>
            <a:r>
              <a:rPr lang="en-US"/>
              <a:t>Hóa đơn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F65193ED-CC11-43FC-8563-2F179C7E6FF5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/>
          </a:p>
        </p:txBody>
      </p:sp>
      <p:sp>
        <p:nvSpPr>
          <p:cNvPr id="819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Giới thiệu về Đề tài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Phân công công việc:</a:t>
            </a:r>
          </a:p>
          <a:p>
            <a:pPr lvl="1"/>
            <a:r>
              <a:rPr lang="en-US"/>
              <a:t>Phan Ngọc Lân: Xây dựng các tầng dữ liệu và nghiệp vụ</a:t>
            </a:r>
          </a:p>
          <a:p>
            <a:pPr lvl="1"/>
            <a:r>
              <a:rPr lang="en-US"/>
              <a:t>Lê Thành Lợi: Xây dựng CSDL và utility CSDL cho ứng dụng Java</a:t>
            </a:r>
          </a:p>
          <a:p>
            <a:pPr lvl="1"/>
            <a:r>
              <a:rPr lang="en-US"/>
              <a:t>Tống Thị Hồng: Xây dựng giao diện, viết tài liệu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F65193ED-CC11-43FC-8563-2F179C7E6FF5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/>
          </a:p>
        </p:txBody>
      </p:sp>
      <p:sp>
        <p:nvSpPr>
          <p:cNvPr id="819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02 -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Biểu đồ use case tổng quát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14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0938" y="2057399"/>
            <a:ext cx="7154862" cy="40751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 case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2</a:t>
            </a:r>
          </a:p>
          <a:p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Bài tập lớn OOP - Nhóm XX -  Đề tài XX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1600" y="2438400"/>
            <a:ext cx="66294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thiết kế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Biểu đồ use case quản lý người dùng mức 2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6243638"/>
            <a:ext cx="2895600" cy="457200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3D800CA0-232D-4365-876E-F1255496FEEE}" type="slidenum">
              <a:rPr lang="en-US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243638"/>
            <a:ext cx="1905000" cy="457200"/>
          </a:xfrm>
        </p:spPr>
        <p:txBody>
          <a:bodyPr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OOP - </a:t>
            </a:r>
            <a:r>
              <a:rPr lang="en-US" dirty="0" err="1"/>
              <a:t>Nhóm</a:t>
            </a:r>
            <a:r>
              <a:rPr lang="en-US" dirty="0"/>
              <a:t> 02-  </a:t>
            </a:r>
            <a:r>
              <a:rPr lang="en-US" dirty="0" err="1"/>
              <a:t>Đề</a:t>
            </a:r>
            <a:r>
              <a:rPr lang="en-US" dirty="0"/>
              <a:t> tài14</a:t>
            </a:r>
          </a:p>
        </p:txBody>
      </p:sp>
      <p:pic>
        <p:nvPicPr>
          <p:cNvPr id="2" name="Ảnh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0938" y="2133600"/>
            <a:ext cx="7307262" cy="3733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Chapter1_Cao</Template>
  <TotalTime>762</TotalTime>
  <Words>1232</Words>
  <Application>Microsoft Office PowerPoint</Application>
  <PresentationFormat>On-screen Show (4:3)</PresentationFormat>
  <Paragraphs>183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Blends</vt:lpstr>
      <vt:lpstr>Quản lý khách sạn</vt:lpstr>
      <vt:lpstr>Nội dung</vt:lpstr>
      <vt:lpstr>1. Giới thiệu về Đề tài</vt:lpstr>
      <vt:lpstr>1. Giới thiệu về Đề tài</vt:lpstr>
      <vt:lpstr>1. Giới thiệu về Đề tài</vt:lpstr>
      <vt:lpstr>1. Giới thiệu về Đề tài</vt:lpstr>
      <vt:lpstr>2. Phân tích thiết kế</vt:lpstr>
      <vt:lpstr>2. Phân tích thiết kế</vt:lpstr>
      <vt:lpstr>2. Phân tích thiết kế</vt:lpstr>
      <vt:lpstr>2. Phân tích thiết kế</vt:lpstr>
      <vt:lpstr>2. Phân tích thiết kế</vt:lpstr>
      <vt:lpstr>2. Phân tích thiết kế</vt:lpstr>
      <vt:lpstr>2. Phân tích thiết kế</vt:lpstr>
      <vt:lpstr>2. Phân tích thiết kế</vt:lpstr>
      <vt:lpstr>2. Phân tích thiết kế</vt:lpstr>
      <vt:lpstr>2. Phân tích thiết kế</vt:lpstr>
      <vt:lpstr>2. Phân tích thiết kế</vt:lpstr>
      <vt:lpstr>2. Phân tích thiết kế</vt:lpstr>
      <vt:lpstr>2. Phân tích thiết kế</vt:lpstr>
      <vt:lpstr>2. Phân tích thiết kế</vt:lpstr>
      <vt:lpstr>2. Phân tích thiết kế</vt:lpstr>
      <vt:lpstr>3. Công nghệ và thuật toán sử dụng</vt:lpstr>
      <vt:lpstr>3. Công nghệ và thuật toán sử dụng</vt:lpstr>
      <vt:lpstr>4. Chương trình minh họa</vt:lpstr>
      <vt:lpstr>4. Chương trình minh họa</vt:lpstr>
      <vt:lpstr>4. Chương trình minh họa</vt:lpstr>
      <vt:lpstr>4. Chương trình minh họa</vt:lpstr>
      <vt:lpstr>4. Chương trình minh họa</vt:lpstr>
      <vt:lpstr>4. Chương trình minh họa</vt:lpstr>
      <vt:lpstr>4. Chương trình minh họa</vt:lpstr>
      <vt:lpstr>5. Đánh giá ưu nhược điểm</vt:lpstr>
      <vt:lpstr>5. Đánh giá ưu nhược điểm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DatTT</dc:creator>
  <cp:lastModifiedBy>WILL</cp:lastModifiedBy>
  <cp:revision>199</cp:revision>
  <dcterms:created xsi:type="dcterms:W3CDTF">2010-07-07T04:33:35Z</dcterms:created>
  <dcterms:modified xsi:type="dcterms:W3CDTF">2016-12-13T10:38:48Z</dcterms:modified>
</cp:coreProperties>
</file>